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8" r:id="rId2"/>
  </p:sldIdLst>
  <p:sldSz cx="6858000" cy="9906000" type="A4"/>
  <p:notesSz cx="6858000" cy="9144000"/>
  <p:custDataLst>
    <p:tags r:id="rId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6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B00"/>
    <a:srgbClr val="F2AA13"/>
    <a:srgbClr val="D290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94"/>
    <p:restoredTop sz="95570" autoAdjust="0"/>
  </p:normalViewPr>
  <p:slideViewPr>
    <p:cSldViewPr showGuides="1">
      <p:cViewPr varScale="1">
        <p:scale>
          <a:sx n="73" d="100"/>
          <a:sy n="73" d="100"/>
        </p:scale>
        <p:origin x="3048" y="78"/>
      </p:cViewPr>
      <p:guideLst>
        <p:guide orient="horz" pos="3126"/>
        <p:guide pos="220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00BF7-40F5-47DF-A74E-866FB136B74F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B326E-FA25-4ADD-9671-EAD29C9844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2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2024/12/11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2024/12/11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72050" y="396703"/>
            <a:ext cx="1543050" cy="845220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2900" y="396703"/>
            <a:ext cx="4514850" cy="845220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2024/12/11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2024/12/11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35" y="6365526"/>
            <a:ext cx="5829300" cy="1967442"/>
          </a:xfrm>
        </p:spPr>
        <p:txBody>
          <a:bodyPr anchor="t"/>
          <a:lstStyle>
            <a:lvl1pPr algn="l">
              <a:defRPr sz="578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890">
                <a:solidFill>
                  <a:schemeClr val="tx1">
                    <a:tint val="75000"/>
                  </a:schemeClr>
                </a:solidFill>
              </a:defRPr>
            </a:lvl1pPr>
            <a:lvl2pPr marL="66040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800" indent="0">
              <a:buNone/>
              <a:defRPr sz="2310">
                <a:solidFill>
                  <a:schemeClr val="tx1">
                    <a:tint val="75000"/>
                  </a:schemeClr>
                </a:solidFill>
              </a:defRPr>
            </a:lvl3pPr>
            <a:lvl4pPr marL="1981200" indent="0">
              <a:buNone/>
              <a:defRPr sz="2020">
                <a:solidFill>
                  <a:schemeClr val="tx1">
                    <a:tint val="75000"/>
                  </a:schemeClr>
                </a:solidFill>
              </a:defRPr>
            </a:lvl4pPr>
            <a:lvl5pPr marL="2641600" indent="0">
              <a:buNone/>
              <a:defRPr sz="2020">
                <a:solidFill>
                  <a:schemeClr val="tx1">
                    <a:tint val="75000"/>
                  </a:schemeClr>
                </a:solidFill>
              </a:defRPr>
            </a:lvl5pPr>
            <a:lvl6pPr marL="3302000" indent="0">
              <a:buNone/>
              <a:defRPr sz="2020">
                <a:solidFill>
                  <a:schemeClr val="tx1">
                    <a:tint val="75000"/>
                  </a:schemeClr>
                </a:solidFill>
              </a:defRPr>
            </a:lvl6pPr>
            <a:lvl7pPr marL="3962400" indent="0">
              <a:buNone/>
              <a:defRPr sz="2020">
                <a:solidFill>
                  <a:schemeClr val="tx1">
                    <a:tint val="75000"/>
                  </a:schemeClr>
                </a:solidFill>
              </a:defRPr>
            </a:lvl7pPr>
            <a:lvl8pPr marL="4622800" indent="0">
              <a:buNone/>
              <a:defRPr sz="2020">
                <a:solidFill>
                  <a:schemeClr val="tx1">
                    <a:tint val="75000"/>
                  </a:schemeClr>
                </a:solidFill>
              </a:defRPr>
            </a:lvl8pPr>
            <a:lvl9pPr marL="5283200" indent="0">
              <a:buNone/>
              <a:defRPr sz="2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2024/12/11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2900" y="2311404"/>
            <a:ext cx="3028950" cy="6537502"/>
          </a:xfrm>
        </p:spPr>
        <p:txBody>
          <a:bodyPr/>
          <a:lstStyle>
            <a:lvl1pPr>
              <a:defRPr sz="4045"/>
            </a:lvl1pPr>
            <a:lvl2pPr>
              <a:defRPr sz="3465"/>
            </a:lvl2pPr>
            <a:lvl3pPr>
              <a:defRPr sz="289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2311404"/>
            <a:ext cx="3028950" cy="6537502"/>
          </a:xfrm>
        </p:spPr>
        <p:txBody>
          <a:bodyPr/>
          <a:lstStyle>
            <a:lvl1pPr>
              <a:defRPr sz="4045"/>
            </a:lvl1pPr>
            <a:lvl2pPr>
              <a:defRPr sz="3465"/>
            </a:lvl2pPr>
            <a:lvl3pPr>
              <a:defRPr sz="289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2024/12/11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3465" b="1"/>
            </a:lvl1pPr>
            <a:lvl2pPr marL="660400" indent="0">
              <a:buNone/>
              <a:defRPr sz="2890" b="1"/>
            </a:lvl2pPr>
            <a:lvl3pPr marL="1320800" indent="0">
              <a:buNone/>
              <a:defRPr sz="2600" b="1"/>
            </a:lvl3pPr>
            <a:lvl4pPr marL="1981200" indent="0">
              <a:buNone/>
              <a:defRPr sz="2310" b="1"/>
            </a:lvl4pPr>
            <a:lvl5pPr marL="2641600" indent="0">
              <a:buNone/>
              <a:defRPr sz="2310" b="1"/>
            </a:lvl5pPr>
            <a:lvl6pPr marL="3302000" indent="0">
              <a:buNone/>
              <a:defRPr sz="2310" b="1"/>
            </a:lvl6pPr>
            <a:lvl7pPr marL="3962400" indent="0">
              <a:buNone/>
              <a:defRPr sz="2310" b="1"/>
            </a:lvl7pPr>
            <a:lvl8pPr marL="4622800" indent="0">
              <a:buNone/>
              <a:defRPr sz="2310" b="1"/>
            </a:lvl8pPr>
            <a:lvl9pPr marL="5283200" indent="0">
              <a:buNone/>
              <a:defRPr sz="231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3465"/>
            </a:lvl1pPr>
            <a:lvl2pPr>
              <a:defRPr sz="2890"/>
            </a:lvl2pPr>
            <a:lvl3pPr>
              <a:defRPr sz="2600"/>
            </a:lvl3pPr>
            <a:lvl4pPr>
              <a:defRPr sz="2310"/>
            </a:lvl4pPr>
            <a:lvl5pPr>
              <a:defRPr sz="2310"/>
            </a:lvl5pPr>
            <a:lvl6pPr>
              <a:defRPr sz="2310"/>
            </a:lvl6pPr>
            <a:lvl7pPr>
              <a:defRPr sz="2310"/>
            </a:lvl7pPr>
            <a:lvl8pPr>
              <a:defRPr sz="2310"/>
            </a:lvl8pPr>
            <a:lvl9pPr>
              <a:defRPr sz="231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3465" b="1"/>
            </a:lvl1pPr>
            <a:lvl2pPr marL="660400" indent="0">
              <a:buNone/>
              <a:defRPr sz="2890" b="1"/>
            </a:lvl2pPr>
            <a:lvl3pPr marL="1320800" indent="0">
              <a:buNone/>
              <a:defRPr sz="2600" b="1"/>
            </a:lvl3pPr>
            <a:lvl4pPr marL="1981200" indent="0">
              <a:buNone/>
              <a:defRPr sz="2310" b="1"/>
            </a:lvl4pPr>
            <a:lvl5pPr marL="2641600" indent="0">
              <a:buNone/>
              <a:defRPr sz="2310" b="1"/>
            </a:lvl5pPr>
            <a:lvl6pPr marL="3302000" indent="0">
              <a:buNone/>
              <a:defRPr sz="2310" b="1"/>
            </a:lvl6pPr>
            <a:lvl7pPr marL="3962400" indent="0">
              <a:buNone/>
              <a:defRPr sz="2310" b="1"/>
            </a:lvl7pPr>
            <a:lvl8pPr marL="4622800" indent="0">
              <a:buNone/>
              <a:defRPr sz="2310" b="1"/>
            </a:lvl8pPr>
            <a:lvl9pPr marL="5283200" indent="0">
              <a:buNone/>
              <a:defRPr sz="231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3465"/>
            </a:lvl1pPr>
            <a:lvl2pPr>
              <a:defRPr sz="2890"/>
            </a:lvl2pPr>
            <a:lvl3pPr>
              <a:defRPr sz="2600"/>
            </a:lvl3pPr>
            <a:lvl4pPr>
              <a:defRPr sz="2310"/>
            </a:lvl4pPr>
            <a:lvl5pPr>
              <a:defRPr sz="2310"/>
            </a:lvl5pPr>
            <a:lvl6pPr>
              <a:defRPr sz="2310"/>
            </a:lvl6pPr>
            <a:lvl7pPr>
              <a:defRPr sz="2310"/>
            </a:lvl7pPr>
            <a:lvl8pPr>
              <a:defRPr sz="2310"/>
            </a:lvl8pPr>
            <a:lvl9pPr>
              <a:defRPr sz="231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2024/12/11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2024/12/11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2024/12/11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89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81288" y="394409"/>
            <a:ext cx="3833813" cy="8454497"/>
          </a:xfrm>
        </p:spPr>
        <p:txBody>
          <a:bodyPr/>
          <a:lstStyle>
            <a:lvl1pPr>
              <a:defRPr sz="4620"/>
            </a:lvl1pPr>
            <a:lvl2pPr>
              <a:defRPr sz="4045"/>
            </a:lvl2pPr>
            <a:lvl3pPr>
              <a:defRPr sz="3465"/>
            </a:lvl3pPr>
            <a:lvl4pPr>
              <a:defRPr sz="2890"/>
            </a:lvl4pPr>
            <a:lvl5pPr>
              <a:defRPr sz="2890"/>
            </a:lvl5pPr>
            <a:lvl6pPr>
              <a:defRPr sz="2890"/>
            </a:lvl6pPr>
            <a:lvl7pPr>
              <a:defRPr sz="2890"/>
            </a:lvl7pPr>
            <a:lvl8pPr>
              <a:defRPr sz="2890"/>
            </a:lvl8pPr>
            <a:lvl9pPr>
              <a:defRPr sz="289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42900" y="2072926"/>
            <a:ext cx="2256235" cy="6775980"/>
          </a:xfrm>
        </p:spPr>
        <p:txBody>
          <a:bodyPr/>
          <a:lstStyle>
            <a:lvl1pPr marL="0" indent="0">
              <a:buNone/>
              <a:defRPr sz="2020"/>
            </a:lvl1pPr>
            <a:lvl2pPr marL="660400" indent="0">
              <a:buNone/>
              <a:defRPr sz="1735"/>
            </a:lvl2pPr>
            <a:lvl3pPr marL="1320800" indent="0">
              <a:buNone/>
              <a:defRPr sz="1445"/>
            </a:lvl3pPr>
            <a:lvl4pPr marL="1981200" indent="0">
              <a:buNone/>
              <a:defRPr sz="1300"/>
            </a:lvl4pPr>
            <a:lvl5pPr marL="2641600" indent="0">
              <a:buNone/>
              <a:defRPr sz="1300"/>
            </a:lvl5pPr>
            <a:lvl6pPr marL="3302000" indent="0">
              <a:buNone/>
              <a:defRPr sz="1300"/>
            </a:lvl6pPr>
            <a:lvl7pPr marL="3962400" indent="0">
              <a:buNone/>
              <a:defRPr sz="1300"/>
            </a:lvl7pPr>
            <a:lvl8pPr marL="4622800" indent="0">
              <a:buNone/>
              <a:defRPr sz="1300"/>
            </a:lvl8pPr>
            <a:lvl9pPr marL="5283200" indent="0">
              <a:buNone/>
              <a:defRPr sz="13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2024/12/11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89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4620"/>
            </a:lvl1pPr>
            <a:lvl2pPr marL="660400" indent="0">
              <a:buNone/>
              <a:defRPr sz="4045"/>
            </a:lvl2pPr>
            <a:lvl3pPr marL="1320800" indent="0">
              <a:buNone/>
              <a:defRPr sz="3465"/>
            </a:lvl3pPr>
            <a:lvl4pPr marL="1981200" indent="0">
              <a:buNone/>
              <a:defRPr sz="2890"/>
            </a:lvl4pPr>
            <a:lvl5pPr marL="2641600" indent="0">
              <a:buNone/>
              <a:defRPr sz="2890"/>
            </a:lvl5pPr>
            <a:lvl6pPr marL="3302000" indent="0">
              <a:buNone/>
              <a:defRPr sz="2890"/>
            </a:lvl6pPr>
            <a:lvl7pPr marL="3962400" indent="0">
              <a:buNone/>
              <a:defRPr sz="2890"/>
            </a:lvl7pPr>
            <a:lvl8pPr marL="4622800" indent="0">
              <a:buNone/>
              <a:defRPr sz="2890"/>
            </a:lvl8pPr>
            <a:lvl9pPr marL="5283200" indent="0">
              <a:buNone/>
              <a:defRPr sz="289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2020"/>
            </a:lvl1pPr>
            <a:lvl2pPr marL="660400" indent="0">
              <a:buNone/>
              <a:defRPr sz="1735"/>
            </a:lvl2pPr>
            <a:lvl3pPr marL="1320800" indent="0">
              <a:buNone/>
              <a:defRPr sz="1445"/>
            </a:lvl3pPr>
            <a:lvl4pPr marL="1981200" indent="0">
              <a:buNone/>
              <a:defRPr sz="1300"/>
            </a:lvl4pPr>
            <a:lvl5pPr marL="2641600" indent="0">
              <a:buNone/>
              <a:defRPr sz="1300"/>
            </a:lvl5pPr>
            <a:lvl6pPr marL="3302000" indent="0">
              <a:buNone/>
              <a:defRPr sz="1300"/>
            </a:lvl6pPr>
            <a:lvl7pPr marL="3962400" indent="0">
              <a:buNone/>
              <a:defRPr sz="1300"/>
            </a:lvl7pPr>
            <a:lvl8pPr marL="4622800" indent="0">
              <a:buNone/>
              <a:defRPr sz="1300"/>
            </a:lvl8pPr>
            <a:lvl9pPr marL="5283200" indent="0">
              <a:buNone/>
              <a:defRPr sz="13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2024/12/11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311404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2024/12/11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20800" rtl="0" eaLnBrk="1" latinLnBrk="0" hangingPunct="1"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300" indent="-495300" algn="l" defTabSz="1320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20" kern="1200">
          <a:solidFill>
            <a:schemeClr val="tx1"/>
          </a:solidFill>
          <a:latin typeface="+mn-lt"/>
          <a:ea typeface="+mn-ea"/>
          <a:cs typeface="+mn-cs"/>
        </a:defRPr>
      </a:lvl1pPr>
      <a:lvl2pPr marL="1073150" indent="-412750" algn="l" defTabSz="1320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45" kern="1200">
          <a:solidFill>
            <a:schemeClr val="tx1"/>
          </a:solidFill>
          <a:latin typeface="+mn-lt"/>
          <a:ea typeface="+mn-ea"/>
          <a:cs typeface="+mn-cs"/>
        </a:defRPr>
      </a:lvl2pPr>
      <a:lvl3pPr marL="1651000" indent="-330200" algn="l" defTabSz="1320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65" kern="1200">
          <a:solidFill>
            <a:schemeClr val="tx1"/>
          </a:solidFill>
          <a:latin typeface="+mn-lt"/>
          <a:ea typeface="+mn-ea"/>
          <a:cs typeface="+mn-cs"/>
        </a:defRPr>
      </a:lvl3pPr>
      <a:lvl4pPr marL="2311400" indent="-330200" algn="l" defTabSz="1320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90" kern="1200">
          <a:solidFill>
            <a:schemeClr val="tx1"/>
          </a:solidFill>
          <a:latin typeface="+mn-lt"/>
          <a:ea typeface="+mn-ea"/>
          <a:cs typeface="+mn-cs"/>
        </a:defRPr>
      </a:lvl4pPr>
      <a:lvl5pPr marL="2971800" indent="-330200" algn="l" defTabSz="1320800" rtl="0" eaLnBrk="1" latinLnBrk="0" hangingPunct="1">
        <a:spcBef>
          <a:spcPct val="20000"/>
        </a:spcBef>
        <a:buFont typeface="Arial" panose="020B0604020202020204" pitchFamily="34" charset="0"/>
        <a:buChar char="»"/>
        <a:defRPr sz="2890" kern="1200">
          <a:solidFill>
            <a:schemeClr val="tx1"/>
          </a:solidFill>
          <a:latin typeface="+mn-lt"/>
          <a:ea typeface="+mn-ea"/>
          <a:cs typeface="+mn-cs"/>
        </a:defRPr>
      </a:lvl5pPr>
      <a:lvl6pPr marL="3632200" indent="-330200" algn="l" defTabSz="1320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90" kern="1200">
          <a:solidFill>
            <a:schemeClr val="tx1"/>
          </a:solidFill>
          <a:latin typeface="+mn-lt"/>
          <a:ea typeface="+mn-ea"/>
          <a:cs typeface="+mn-cs"/>
        </a:defRPr>
      </a:lvl6pPr>
      <a:lvl7pPr marL="4292600" indent="-330200" algn="l" defTabSz="1320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90" kern="1200">
          <a:solidFill>
            <a:schemeClr val="tx1"/>
          </a:solidFill>
          <a:latin typeface="+mn-lt"/>
          <a:ea typeface="+mn-ea"/>
          <a:cs typeface="+mn-cs"/>
        </a:defRPr>
      </a:lvl7pPr>
      <a:lvl8pPr marL="4953000" indent="-330200" algn="l" defTabSz="1320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90" kern="1200">
          <a:solidFill>
            <a:schemeClr val="tx1"/>
          </a:solidFill>
          <a:latin typeface="+mn-lt"/>
          <a:ea typeface="+mn-ea"/>
          <a:cs typeface="+mn-cs"/>
        </a:defRPr>
      </a:lvl8pPr>
      <a:lvl9pPr marL="5613400" indent="-330200" algn="l" defTabSz="1320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32080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400" algn="l" defTabSz="132080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800" algn="l" defTabSz="132080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200" algn="l" defTabSz="132080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600" algn="l" defTabSz="132080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2000" algn="l" defTabSz="132080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algn="l" defTabSz="132080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800" algn="l" defTabSz="132080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200" algn="l" defTabSz="132080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94" y="0"/>
            <a:ext cx="6601411" cy="9906000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188595" y="8820150"/>
            <a:ext cx="6496050" cy="1082040"/>
            <a:chOff x="188640" y="0"/>
            <a:chExt cx="6496050" cy="1206031"/>
          </a:xfrm>
        </p:grpSpPr>
        <p:sp>
          <p:nvSpPr>
            <p:cNvPr id="17" name="Rectangle 16"/>
            <p:cNvSpPr/>
            <p:nvPr/>
          </p:nvSpPr>
          <p:spPr>
            <a:xfrm>
              <a:off x="188640" y="1"/>
              <a:ext cx="6496050" cy="11905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77558" y="0"/>
              <a:ext cx="3302881" cy="1206031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4"/>
            <a:srcRect l="2846"/>
            <a:stretch>
              <a:fillRect/>
            </a:stretch>
          </p:blipFill>
          <p:spPr>
            <a:xfrm>
              <a:off x="5443417" y="146568"/>
              <a:ext cx="997245" cy="917999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6387" y="146569"/>
              <a:ext cx="971682" cy="917999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764704" y="6607537"/>
            <a:ext cx="5842925" cy="2018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讲座时间: 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XXXX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日（星期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		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上午 </a:t>
            </a:r>
            <a:r>
              <a:rPr 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XX:00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～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XX:00</a:t>
            </a:r>
          </a:p>
          <a:p>
            <a:pPr>
              <a:lnSpc>
                <a:spcPct val="150000"/>
              </a:lnSpc>
            </a:pPr>
            <a:r>
              <a:rPr 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lang="en-US" sz="1600" b="1" dirty="0" err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讲座地点:XXXXX</a:t>
            </a:r>
            <a:endParaRPr lang="zh-CN" sz="1600" b="1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主持人：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XXXX</a:t>
            </a:r>
            <a:endParaRPr lang="en-US" altLang="zh-CN" sz="16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东南大学   仪器科学与工程学院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60648" y="704003"/>
            <a:ext cx="6485615" cy="2396066"/>
            <a:chOff x="210494" y="2800695"/>
            <a:chExt cx="6485615" cy="2396066"/>
          </a:xfrm>
        </p:grpSpPr>
        <p:sp>
          <p:nvSpPr>
            <p:cNvPr id="8" name="TextBox 7"/>
            <p:cNvSpPr txBox="1"/>
            <p:nvPr/>
          </p:nvSpPr>
          <p:spPr>
            <a:xfrm>
              <a:off x="341526" y="2800695"/>
              <a:ext cx="61095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【</a:t>
              </a:r>
              <a:r>
                <a:rPr lang="zh-CN" altLang="en-US" sz="2000" b="1" dirty="0"/>
                <a:t>报告名称</a:t>
              </a:r>
              <a:r>
                <a:rPr lang="en-US" altLang="zh-CN" sz="20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】</a:t>
              </a:r>
              <a:endParaRPr 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0494" y="3376525"/>
              <a:ext cx="62646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摘要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0494" y="3665316"/>
              <a:ext cx="6485615" cy="15314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600" b="1" kern="100" dirty="0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</a:t>
              </a:r>
              <a:endParaRPr sz="1600" b="1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001791" y="201973"/>
            <a:ext cx="2912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紫器东来  学术坊</a:t>
            </a:r>
            <a:endParaRPr 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0648" y="3278575"/>
            <a:ext cx="4814709" cy="2482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b="1" dirty="0"/>
              <a:t>报告嘉宾</a:t>
            </a:r>
          </a:p>
          <a:p>
            <a:pPr algn="just">
              <a:lnSpc>
                <a:spcPct val="140000"/>
              </a:lnSpc>
            </a:pPr>
            <a:r>
              <a:rPr lang="en-US" altLang="zh-CN" sz="1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</a:t>
            </a:r>
            <a:endParaRPr lang="zh-CN" sz="1600" b="1" kern="1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82BC720C-850C-4083-970A-A89AE1FFA0E7}"/>
              </a:ext>
            </a:extLst>
          </p:cNvPr>
          <p:cNvSpPr/>
          <p:nvPr/>
        </p:nvSpPr>
        <p:spPr>
          <a:xfrm>
            <a:off x="5010933" y="3800872"/>
            <a:ext cx="1586419" cy="18722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照片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RhN2E5NWE0MzFmNGI3N2FiOTFjMDlmZDg4MmU0OGI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54</Words>
  <Application>Microsoft Office PowerPoint</Application>
  <PresentationFormat>A4 纸张(210x297 毫米)</PresentationFormat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微软雅黑</vt:lpstr>
      <vt:lpstr>Arial</vt:lpstr>
      <vt:lpstr>Calibri</vt:lpstr>
      <vt:lpstr>Times New Roman</vt:lpstr>
      <vt:lpstr>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Information</dc:title>
  <dc:creator>lifeng</dc:creator>
  <cp:lastModifiedBy>shen</cp:lastModifiedBy>
  <cp:revision>632</cp:revision>
  <cp:lastPrinted>2023-11-20T02:26:00Z</cp:lastPrinted>
  <dcterms:created xsi:type="dcterms:W3CDTF">2017-01-30T03:21:00Z</dcterms:created>
  <dcterms:modified xsi:type="dcterms:W3CDTF">2024-12-11T07:47:28Z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B12D5D571A5D4C8AB915545200485D40_12</vt:lpwstr>
  </property>
  <property fmtid="{D5CDD505-2E9C-101B-9397-08002B2CF9AE}" pid="3" name="KSOProductBuildVer">
    <vt:lpwstr>2052-12.1.0.16250</vt:lpwstr>
  </property>
</Properties>
</file>